
<file path=[Content_Types].xml><?xml version="1.0" encoding="utf-8"?>
<Types xmlns="http://schemas.openxmlformats.org/package/2006/content-types">
  <Default Extension="aac" ContentType="audio/aac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sldIdLst>
    <p:sldId id="280" r:id="rId5"/>
    <p:sldId id="281" r:id="rId6"/>
    <p:sldId id="282" r:id="rId7"/>
    <p:sldId id="284" r:id="rId8"/>
    <p:sldId id="288" r:id="rId9"/>
    <p:sldId id="290" r:id="rId10"/>
    <p:sldId id="292" r:id="rId11"/>
    <p:sldId id="29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kit Das" userId="e505ba9a5fb4fb9a" providerId="LiveId" clId="{C209C21E-7F52-4058-BA57-A9513535AE38}"/>
    <pc:docChg chg="undo custSel addSld delSld modSld sldOrd">
      <pc:chgData name="Arinkit Das" userId="e505ba9a5fb4fb9a" providerId="LiveId" clId="{C209C21E-7F52-4058-BA57-A9513535AE38}" dt="2022-07-08T06:38:31.239" v="2255"/>
      <pc:docMkLst>
        <pc:docMk/>
      </pc:docMkLst>
      <pc:sldChg chg="addSp delSp modSp mod modTransition delAnim modAnim delDesignElem">
        <pc:chgData name="Arinkit Das" userId="e505ba9a5fb4fb9a" providerId="LiveId" clId="{C209C21E-7F52-4058-BA57-A9513535AE38}" dt="2022-07-05T12:55:28.934" v="1945"/>
        <pc:sldMkLst>
          <pc:docMk/>
          <pc:sldMk cId="1583120128" sldId="280"/>
        </pc:sldMkLst>
        <pc:spChg chg="mod">
          <ac:chgData name="Arinkit Das" userId="e505ba9a5fb4fb9a" providerId="LiveId" clId="{C209C21E-7F52-4058-BA57-A9513535AE38}" dt="2022-07-05T12:50:12.902" v="1912" actId="255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Arinkit Das" userId="e505ba9a5fb4fb9a" providerId="LiveId" clId="{C209C21E-7F52-4058-BA57-A9513535AE38}" dt="2022-07-05T04:53:17.495" v="470" actId="255"/>
          <ac:spMkLst>
            <pc:docMk/>
            <pc:sldMk cId="1583120128" sldId="280"/>
            <ac:spMk id="3" creationId="{DB93FB3F-A8D4-46D3-A1C6-C79C64563729}"/>
          </ac:spMkLst>
        </pc:spChg>
        <pc:spChg chg="del">
          <ac:chgData name="Arinkit Das" userId="e505ba9a5fb4fb9a" providerId="LiveId" clId="{C209C21E-7F52-4058-BA57-A9513535AE38}" dt="2022-07-05T03:01:33.528" v="1"/>
          <ac:spMkLst>
            <pc:docMk/>
            <pc:sldMk cId="1583120128" sldId="280"/>
            <ac:spMk id="8" creationId="{A3A02BA5-7FD9-F385-4DA1-4C75B9508024}"/>
          </ac:spMkLst>
        </pc:spChg>
        <pc:spChg chg="del">
          <ac:chgData name="Arinkit Das" userId="e505ba9a5fb4fb9a" providerId="LiveId" clId="{C209C21E-7F52-4058-BA57-A9513535AE38}" dt="2022-07-05T04:48:56.221" v="413"/>
          <ac:spMkLst>
            <pc:docMk/>
            <pc:sldMk cId="1583120128" sldId="280"/>
            <ac:spMk id="96" creationId="{FE469E50-3893-4ED6-92BA-2985C32B0CA6}"/>
          </ac:spMkLst>
        </pc:spChg>
        <pc:picChg chg="del mod">
          <ac:chgData name="Arinkit Das" userId="e505ba9a5fb4fb9a" providerId="LiveId" clId="{C209C21E-7F52-4058-BA57-A9513535AE38}" dt="2022-07-05T04:50:02.713" v="424" actId="478"/>
          <ac:picMkLst>
            <pc:docMk/>
            <pc:sldMk cId="1583120128" sldId="280"/>
            <ac:picMk id="6" creationId="{9A5D9ED1-DFCC-4799-89E2-D118451B98DF}"/>
          </ac:picMkLst>
        </pc:picChg>
        <pc:picChg chg="add del mod">
          <ac:chgData name="Arinkit Das" userId="e505ba9a5fb4fb9a" providerId="LiveId" clId="{C209C21E-7F52-4058-BA57-A9513535AE38}" dt="2022-07-05T04:54:49.913" v="478" actId="478"/>
          <ac:picMkLst>
            <pc:docMk/>
            <pc:sldMk cId="1583120128" sldId="280"/>
            <ac:picMk id="10" creationId="{859646A6-1BB1-ABCE-8E70-C8B535EEE87C}"/>
          </ac:picMkLst>
        </pc:picChg>
        <pc:picChg chg="add mod">
          <ac:chgData name="Arinkit Das" userId="e505ba9a5fb4fb9a" providerId="LiveId" clId="{C209C21E-7F52-4058-BA57-A9513535AE38}" dt="2022-07-05T05:25:00.375" v="574" actId="1076"/>
          <ac:picMkLst>
            <pc:docMk/>
            <pc:sldMk cId="1583120128" sldId="280"/>
            <ac:picMk id="12" creationId="{88D9949A-22DB-E971-B8B7-87328E40F0BB}"/>
          </ac:picMkLst>
        </pc:picChg>
        <pc:picChg chg="add del mod">
          <ac:chgData name="Arinkit Das" userId="e505ba9a5fb4fb9a" providerId="LiveId" clId="{C209C21E-7F52-4058-BA57-A9513535AE38}" dt="2022-07-05T07:46:08.077" v="1280" actId="478"/>
          <ac:picMkLst>
            <pc:docMk/>
            <pc:sldMk cId="1583120128" sldId="280"/>
            <ac:picMk id="13" creationId="{1B745B12-5CF8-71E9-DCCF-0509BB968B29}"/>
          </ac:picMkLst>
        </pc:picChg>
        <pc:picChg chg="add del mod">
          <ac:chgData name="Arinkit Das" userId="e505ba9a5fb4fb9a" providerId="LiveId" clId="{C209C21E-7F52-4058-BA57-A9513535AE38}" dt="2022-07-05T11:22:19.732" v="1287" actId="478"/>
          <ac:picMkLst>
            <pc:docMk/>
            <pc:sldMk cId="1583120128" sldId="280"/>
            <ac:picMk id="14" creationId="{54333DFC-E136-A076-3363-C4E2675494A0}"/>
          </ac:picMkLst>
        </pc:picChg>
        <pc:picChg chg="add mod">
          <ac:chgData name="Arinkit Das" userId="e505ba9a5fb4fb9a" providerId="LiveId" clId="{C209C21E-7F52-4058-BA57-A9513535AE38}" dt="2022-07-05T11:24:54.145" v="1289" actId="1076"/>
          <ac:picMkLst>
            <pc:docMk/>
            <pc:sldMk cId="1583120128" sldId="280"/>
            <ac:picMk id="15" creationId="{3D3C6552-B218-3638-24B4-84560F061ACA}"/>
          </ac:picMkLst>
        </pc:picChg>
      </pc:sldChg>
      <pc:sldChg chg="addSp delSp modSp mod modTransition modAnim">
        <pc:chgData name="Arinkit Das" userId="e505ba9a5fb4fb9a" providerId="LiveId" clId="{C209C21E-7F52-4058-BA57-A9513535AE38}" dt="2022-07-05T12:51:30.083" v="1919"/>
        <pc:sldMkLst>
          <pc:docMk/>
          <pc:sldMk cId="3265077456" sldId="281"/>
        </pc:sldMkLst>
        <pc:spChg chg="mod">
          <ac:chgData name="Arinkit Das" userId="e505ba9a5fb4fb9a" providerId="LiveId" clId="{C209C21E-7F52-4058-BA57-A9513535AE38}" dt="2022-07-05T12:49:50.199" v="1911"/>
          <ac:spMkLst>
            <pc:docMk/>
            <pc:sldMk cId="3265077456" sldId="281"/>
            <ac:spMk id="2" creationId="{AF71F205-E8A9-4237-8AD2-ABD9BF694F3E}"/>
          </ac:spMkLst>
        </pc:spChg>
        <pc:spChg chg="add del mod">
          <ac:chgData name="Arinkit Das" userId="e505ba9a5fb4fb9a" providerId="LiveId" clId="{C209C21E-7F52-4058-BA57-A9513535AE38}" dt="2022-07-05T03:23:41.578" v="74" actId="931"/>
          <ac:spMkLst>
            <pc:docMk/>
            <pc:sldMk cId="3265077456" sldId="281"/>
            <ac:spMk id="4" creationId="{F8767443-0666-BD80-2EC9-D93A94F11ECF}"/>
          </ac:spMkLst>
        </pc:spChg>
        <pc:spChg chg="add del mod">
          <ac:chgData name="Arinkit Das" userId="e505ba9a5fb4fb9a" providerId="LiveId" clId="{C209C21E-7F52-4058-BA57-A9513535AE38}" dt="2022-07-05T03:31:12.285" v="98"/>
          <ac:spMkLst>
            <pc:docMk/>
            <pc:sldMk cId="3265077456" sldId="281"/>
            <ac:spMk id="7" creationId="{A72906CC-AD3A-1796-0CDD-8D56BD761CE8}"/>
          </ac:spMkLst>
        </pc:spChg>
        <pc:spChg chg="add mod">
          <ac:chgData name="Arinkit Das" userId="e505ba9a5fb4fb9a" providerId="LiveId" clId="{C209C21E-7F52-4058-BA57-A9513535AE38}" dt="2022-07-05T12:49:44.862" v="1910" actId="207"/>
          <ac:spMkLst>
            <pc:docMk/>
            <pc:sldMk cId="3265077456" sldId="281"/>
            <ac:spMk id="8" creationId="{6571E3B5-9EA9-2B83-210B-7967E39FDEB1}"/>
          </ac:spMkLst>
        </pc:spChg>
        <pc:spChg chg="add del mod">
          <ac:chgData name="Arinkit Das" userId="e505ba9a5fb4fb9a" providerId="LiveId" clId="{C209C21E-7F52-4058-BA57-A9513535AE38}" dt="2022-07-05T04:37:22.758" v="332" actId="478"/>
          <ac:spMkLst>
            <pc:docMk/>
            <pc:sldMk cId="3265077456" sldId="281"/>
            <ac:spMk id="10" creationId="{3185960E-6019-CE3F-ACDF-1E040E732BDB}"/>
          </ac:spMkLst>
        </pc:spChg>
        <pc:spChg chg="add del mod">
          <ac:chgData name="Arinkit Das" userId="e505ba9a5fb4fb9a" providerId="LiveId" clId="{C209C21E-7F52-4058-BA57-A9513535AE38}" dt="2022-07-05T04:37:56.723" v="337" actId="478"/>
          <ac:spMkLst>
            <pc:docMk/>
            <pc:sldMk cId="3265077456" sldId="281"/>
            <ac:spMk id="11" creationId="{3EB68C7E-B25A-0B65-2B20-A53FF3DAA5C3}"/>
          </ac:spMkLst>
        </pc:spChg>
        <pc:spChg chg="add del mod">
          <ac:chgData name="Arinkit Das" userId="e505ba9a5fb4fb9a" providerId="LiveId" clId="{C209C21E-7F52-4058-BA57-A9513535AE38}" dt="2022-07-05T12:49:09.394" v="1909"/>
          <ac:spMkLst>
            <pc:docMk/>
            <pc:sldMk cId="3265077456" sldId="281"/>
            <ac:spMk id="13" creationId="{9F5D145A-870F-53D2-5C6B-DA006BF67A1E}"/>
          </ac:spMkLst>
        </pc:spChg>
        <pc:graphicFrameChg chg="del mod">
          <ac:chgData name="Arinkit Das" userId="e505ba9a5fb4fb9a" providerId="LiveId" clId="{C209C21E-7F52-4058-BA57-A9513535AE38}" dt="2022-07-05T03:23:28.920" v="73" actId="478"/>
          <ac:graphicFrameMkLst>
            <pc:docMk/>
            <pc:sldMk cId="3265077456" sldId="281"/>
            <ac:graphicFrameMk id="12" creationId="{1E5659A2-FA7D-4C38-864B-37B42C27540F}"/>
          </ac:graphicFrameMkLst>
        </pc:graphicFrameChg>
        <pc:picChg chg="add mod">
          <ac:chgData name="Arinkit Das" userId="e505ba9a5fb4fb9a" providerId="LiveId" clId="{C209C21E-7F52-4058-BA57-A9513535AE38}" dt="2022-07-05T03:33:42.612" v="231" actId="14100"/>
          <ac:picMkLst>
            <pc:docMk/>
            <pc:sldMk cId="3265077456" sldId="281"/>
            <ac:picMk id="6" creationId="{AD20C693-1BB1-CB7F-D86C-4484153BD4C5}"/>
          </ac:picMkLst>
        </pc:picChg>
        <pc:picChg chg="add mod">
          <ac:chgData name="Arinkit Das" userId="e505ba9a5fb4fb9a" providerId="LiveId" clId="{C209C21E-7F52-4058-BA57-A9513535AE38}" dt="2022-07-05T04:08:57.287" v="236" actId="1076"/>
          <ac:picMkLst>
            <pc:docMk/>
            <pc:sldMk cId="3265077456" sldId="281"/>
            <ac:picMk id="9" creationId="{22D471D4-5D51-B051-4012-FFF7DAEB800D}"/>
          </ac:picMkLst>
        </pc:picChg>
      </pc:sldChg>
      <pc:sldChg chg="addSp delSp modSp new mod modTransition modAnim">
        <pc:chgData name="Arinkit Das" userId="e505ba9a5fb4fb9a" providerId="LiveId" clId="{C209C21E-7F52-4058-BA57-A9513535AE38}" dt="2022-07-05T12:51:18.130" v="1918"/>
        <pc:sldMkLst>
          <pc:docMk/>
          <pc:sldMk cId="2455400986" sldId="282"/>
        </pc:sldMkLst>
        <pc:spChg chg="mod">
          <ac:chgData name="Arinkit Das" userId="e505ba9a5fb4fb9a" providerId="LiveId" clId="{C209C21E-7F52-4058-BA57-A9513535AE38}" dt="2022-07-05T12:47:13.174" v="1857" actId="14100"/>
          <ac:spMkLst>
            <pc:docMk/>
            <pc:sldMk cId="2455400986" sldId="282"/>
            <ac:spMk id="2" creationId="{DA96517B-8544-C698-6216-6138D097E36D}"/>
          </ac:spMkLst>
        </pc:spChg>
        <pc:spChg chg="del">
          <ac:chgData name="Arinkit Das" userId="e505ba9a5fb4fb9a" providerId="LiveId" clId="{C209C21E-7F52-4058-BA57-A9513535AE38}" dt="2022-07-05T04:31:06.379" v="242" actId="931"/>
          <ac:spMkLst>
            <pc:docMk/>
            <pc:sldMk cId="2455400986" sldId="282"/>
            <ac:spMk id="3" creationId="{FB6CE4BF-A84B-1578-CC8A-95AB8B473F6B}"/>
          </ac:spMkLst>
        </pc:spChg>
        <pc:spChg chg="mod">
          <ac:chgData name="Arinkit Das" userId="e505ba9a5fb4fb9a" providerId="LiveId" clId="{C209C21E-7F52-4058-BA57-A9513535AE38}" dt="2022-07-05T05:26:31.342" v="629" actId="255"/>
          <ac:spMkLst>
            <pc:docMk/>
            <pc:sldMk cId="2455400986" sldId="282"/>
            <ac:spMk id="4" creationId="{A058A080-F938-71B0-03CA-D09A12D1F875}"/>
          </ac:spMkLst>
        </pc:spChg>
        <pc:spChg chg="add del">
          <ac:chgData name="Arinkit Das" userId="e505ba9a5fb4fb9a" providerId="LiveId" clId="{C209C21E-7F52-4058-BA57-A9513535AE38}" dt="2022-07-05T04:30:13.906" v="241" actId="22"/>
          <ac:spMkLst>
            <pc:docMk/>
            <pc:sldMk cId="2455400986" sldId="282"/>
            <ac:spMk id="6" creationId="{66BEB8E6-8AF8-F501-CFCF-3C7197F96530}"/>
          </ac:spMkLst>
        </pc:spChg>
        <pc:spChg chg="add del mod">
          <ac:chgData name="Arinkit Das" userId="e505ba9a5fb4fb9a" providerId="LiveId" clId="{C209C21E-7F52-4058-BA57-A9513535AE38}" dt="2022-07-05T04:31:36.565" v="249" actId="478"/>
          <ac:spMkLst>
            <pc:docMk/>
            <pc:sldMk cId="2455400986" sldId="282"/>
            <ac:spMk id="10" creationId="{81141FCA-E4C4-C50A-23EC-7BA9D1661101}"/>
          </ac:spMkLst>
        </pc:spChg>
        <pc:spChg chg="add del mod">
          <ac:chgData name="Arinkit Das" userId="e505ba9a5fb4fb9a" providerId="LiveId" clId="{C209C21E-7F52-4058-BA57-A9513535AE38}" dt="2022-07-05T04:37:02.047" v="328" actId="478"/>
          <ac:spMkLst>
            <pc:docMk/>
            <pc:sldMk cId="2455400986" sldId="282"/>
            <ac:spMk id="15" creationId="{1D8420DD-9E22-AACD-3B63-31D5FCA0EF92}"/>
          </ac:spMkLst>
        </pc:spChg>
        <pc:spChg chg="add del mod">
          <ac:chgData name="Arinkit Das" userId="e505ba9a5fb4fb9a" providerId="LiveId" clId="{C209C21E-7F52-4058-BA57-A9513535AE38}" dt="2022-07-05T04:38:36.049" v="342" actId="478"/>
          <ac:spMkLst>
            <pc:docMk/>
            <pc:sldMk cId="2455400986" sldId="282"/>
            <ac:spMk id="16" creationId="{7D8E90CC-0576-F27F-A3D0-34F2A5EADE19}"/>
          </ac:spMkLst>
        </pc:spChg>
        <pc:spChg chg="add del mod">
          <ac:chgData name="Arinkit Das" userId="e505ba9a5fb4fb9a" providerId="LiveId" clId="{C209C21E-7F52-4058-BA57-A9513535AE38}" dt="2022-07-05T04:45:09.757" v="368"/>
          <ac:spMkLst>
            <pc:docMk/>
            <pc:sldMk cId="2455400986" sldId="282"/>
            <ac:spMk id="17" creationId="{7D1FFC52-37BF-CF3C-AE48-C6B47CBE02C4}"/>
          </ac:spMkLst>
        </pc:spChg>
        <pc:spChg chg="add del mod">
          <ac:chgData name="Arinkit Das" userId="e505ba9a5fb4fb9a" providerId="LiveId" clId="{C209C21E-7F52-4058-BA57-A9513535AE38}" dt="2022-07-05T04:46:02.968" v="387" actId="478"/>
          <ac:spMkLst>
            <pc:docMk/>
            <pc:sldMk cId="2455400986" sldId="282"/>
            <ac:spMk id="18" creationId="{C6BD3CD9-DF29-002B-0138-4AB724728857}"/>
          </ac:spMkLst>
        </pc:spChg>
        <pc:spChg chg="add del mod">
          <ac:chgData name="Arinkit Das" userId="e505ba9a5fb4fb9a" providerId="LiveId" clId="{C209C21E-7F52-4058-BA57-A9513535AE38}" dt="2022-07-05T04:47:54.036" v="411"/>
          <ac:spMkLst>
            <pc:docMk/>
            <pc:sldMk cId="2455400986" sldId="282"/>
            <ac:spMk id="19" creationId="{B5B9F687-1B60-B60C-2FA8-3662587EDC4B}"/>
          </ac:spMkLst>
        </pc:spChg>
        <pc:picChg chg="add del mod">
          <ac:chgData name="Arinkit Das" userId="e505ba9a5fb4fb9a" providerId="LiveId" clId="{C209C21E-7F52-4058-BA57-A9513535AE38}" dt="2022-07-05T04:31:32.888" v="248" actId="478"/>
          <ac:picMkLst>
            <pc:docMk/>
            <pc:sldMk cId="2455400986" sldId="282"/>
            <ac:picMk id="8" creationId="{6BE57BCC-AD64-54C1-FC98-21D7154CAEBF}"/>
          </ac:picMkLst>
        </pc:picChg>
        <pc:picChg chg="add del mod">
          <ac:chgData name="Arinkit Das" userId="e505ba9a5fb4fb9a" providerId="LiveId" clId="{C209C21E-7F52-4058-BA57-A9513535AE38}" dt="2022-07-05T04:32:55.264" v="258" actId="478"/>
          <ac:picMkLst>
            <pc:docMk/>
            <pc:sldMk cId="2455400986" sldId="282"/>
            <ac:picMk id="12" creationId="{EA7719A1-B6FA-58FE-E55C-5F1E737AD73C}"/>
          </ac:picMkLst>
        </pc:picChg>
        <pc:picChg chg="add mod">
          <ac:chgData name="Arinkit Das" userId="e505ba9a5fb4fb9a" providerId="LiveId" clId="{C209C21E-7F52-4058-BA57-A9513535AE38}" dt="2022-07-05T04:33:20.113" v="265" actId="14100"/>
          <ac:picMkLst>
            <pc:docMk/>
            <pc:sldMk cId="2455400986" sldId="282"/>
            <ac:picMk id="14" creationId="{49E8F89D-5F7A-FA95-7BF5-85DD3B2D535B}"/>
          </ac:picMkLst>
        </pc:picChg>
        <pc:picChg chg="add mod">
          <ac:chgData name="Arinkit Das" userId="e505ba9a5fb4fb9a" providerId="LiveId" clId="{C209C21E-7F52-4058-BA57-A9513535AE38}" dt="2022-07-05T05:24:21.223" v="571" actId="1076"/>
          <ac:picMkLst>
            <pc:docMk/>
            <pc:sldMk cId="2455400986" sldId="282"/>
            <ac:picMk id="20" creationId="{5F4E9352-1853-06D8-D60B-C6C8320AA507}"/>
          </ac:picMkLst>
        </pc:picChg>
      </pc:sldChg>
      <pc:sldChg chg="new del">
        <pc:chgData name="Arinkit Das" userId="e505ba9a5fb4fb9a" providerId="LiveId" clId="{C209C21E-7F52-4058-BA57-A9513535AE38}" dt="2022-07-05T11:58:49.102" v="1511" actId="2696"/>
        <pc:sldMkLst>
          <pc:docMk/>
          <pc:sldMk cId="57220121" sldId="283"/>
        </pc:sldMkLst>
      </pc:sldChg>
      <pc:sldChg chg="addSp delSp modSp new mod modTransition modAnim">
        <pc:chgData name="Arinkit Das" userId="e505ba9a5fb4fb9a" providerId="LiveId" clId="{C209C21E-7F52-4058-BA57-A9513535AE38}" dt="2022-07-05T12:51:08.367" v="1917"/>
        <pc:sldMkLst>
          <pc:docMk/>
          <pc:sldMk cId="665723830" sldId="284"/>
        </pc:sldMkLst>
        <pc:spChg chg="mod">
          <ac:chgData name="Arinkit Das" userId="e505ba9a5fb4fb9a" providerId="LiveId" clId="{C209C21E-7F52-4058-BA57-A9513535AE38}" dt="2022-07-05T12:46:31.211" v="1827" actId="255"/>
          <ac:spMkLst>
            <pc:docMk/>
            <pc:sldMk cId="665723830" sldId="284"/>
            <ac:spMk id="2" creationId="{49B83CD3-C897-7064-953E-D4AA89AF30F8}"/>
          </ac:spMkLst>
        </pc:spChg>
        <pc:spChg chg="del">
          <ac:chgData name="Arinkit Das" userId="e505ba9a5fb4fb9a" providerId="LiveId" clId="{C209C21E-7F52-4058-BA57-A9513535AE38}" dt="2022-07-05T05:41:27.241" v="673" actId="478"/>
          <ac:spMkLst>
            <pc:docMk/>
            <pc:sldMk cId="665723830" sldId="284"/>
            <ac:spMk id="3" creationId="{DF7B7AC6-11FA-76DA-A06C-BC7BF044276C}"/>
          </ac:spMkLst>
        </pc:spChg>
        <pc:spChg chg="mod">
          <ac:chgData name="Arinkit Das" userId="e505ba9a5fb4fb9a" providerId="LiveId" clId="{C209C21E-7F52-4058-BA57-A9513535AE38}" dt="2022-07-05T07:24:45.592" v="1276" actId="20577"/>
          <ac:spMkLst>
            <pc:docMk/>
            <pc:sldMk cId="665723830" sldId="284"/>
            <ac:spMk id="4" creationId="{9E1C50D3-A449-F64A-D9D0-E6AFD430E9CF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5" creationId="{D8607A7B-054C-9D99-82A6-498ECB9DB99A}"/>
          </ac:spMkLst>
        </pc:spChg>
        <pc:spChg chg="add del">
          <ac:chgData name="Arinkit Das" userId="e505ba9a5fb4fb9a" providerId="LiveId" clId="{C209C21E-7F52-4058-BA57-A9513535AE38}" dt="2022-07-05T05:42:30.526" v="676" actId="478"/>
          <ac:spMkLst>
            <pc:docMk/>
            <pc:sldMk cId="665723830" sldId="284"/>
            <ac:spMk id="6" creationId="{0427CF0E-2A4B-E5B6-3CEF-FAB55821532C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7" creationId="{4597A581-F6D5-7F1C-4CEB-6782B0B38F64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8" creationId="{0304A407-20B5-09E7-1D7F-071FD0717E99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9" creationId="{DAE529EE-42D3-E19F-2E49-72C596FCA036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0" creationId="{CF934B6A-07F0-22D7-1F46-BB2C148F6975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1" creationId="{82F9EBC3-58D4-247F-F99C-6D0537057462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2" creationId="{D53316E3-6906-E276-E8F6-562243BE2D9B}"/>
          </ac:spMkLst>
        </pc:spChg>
        <pc:spChg chg="add mod">
          <ac:chgData name="Arinkit Das" userId="e505ba9a5fb4fb9a" providerId="LiveId" clId="{C209C21E-7F52-4058-BA57-A9513535AE38}" dt="2022-07-05T05:47:28.538" v="744" actId="113"/>
          <ac:spMkLst>
            <pc:docMk/>
            <pc:sldMk cId="665723830" sldId="284"/>
            <ac:spMk id="13" creationId="{B93515E7-EA38-59D8-67CA-6C03B792B47F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4" creationId="{3DEB1B93-4479-DA44-7262-6544551A81AF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5" creationId="{7CDCF0A2-74E4-6387-02FB-0DBAF4173CEA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6" creationId="{A6D9FD02-9507-4DBD-FB9A-3801D7460D81}"/>
          </ac:spMkLst>
        </pc:spChg>
        <pc:spChg chg="add mod">
          <ac:chgData name="Arinkit Das" userId="e505ba9a5fb4fb9a" providerId="LiveId" clId="{C209C21E-7F52-4058-BA57-A9513535AE38}" dt="2022-07-05T06:11:10.698" v="1171" actId="20577"/>
          <ac:spMkLst>
            <pc:docMk/>
            <pc:sldMk cId="665723830" sldId="284"/>
            <ac:spMk id="17" creationId="{2368114C-36F5-A10A-BC73-D56553376DF9}"/>
          </ac:spMkLst>
        </pc:spChg>
        <pc:spChg chg="add mod">
          <ac:chgData name="Arinkit Das" userId="e505ba9a5fb4fb9a" providerId="LiveId" clId="{C209C21E-7F52-4058-BA57-A9513535AE38}" dt="2022-07-05T07:24:22.861" v="1210" actId="20577"/>
          <ac:spMkLst>
            <pc:docMk/>
            <pc:sldMk cId="665723830" sldId="284"/>
            <ac:spMk id="18" creationId="{7C7FEA30-AB6D-CD4D-9AC1-ABB3786C3D5A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19" creationId="{2FC5B07F-F777-D9E9-DD22-D267CC517ECC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20" creationId="{29689A6F-F6BF-F4B2-21EE-80563122A142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21" creationId="{4E08E3C4-B93C-34A0-695A-8CA133534FDB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22" creationId="{D297AF95-2ADB-1195-1D96-48E226388065}"/>
          </ac:spMkLst>
        </pc:spChg>
        <pc:spChg chg="add mod">
          <ac:chgData name="Arinkit Das" userId="e505ba9a5fb4fb9a" providerId="LiveId" clId="{C209C21E-7F52-4058-BA57-A9513535AE38}" dt="2022-07-05T05:59:04.935" v="953" actId="122"/>
          <ac:spMkLst>
            <pc:docMk/>
            <pc:sldMk cId="665723830" sldId="284"/>
            <ac:spMk id="24" creationId="{9280B1EA-06C3-AFF8-144E-1434C09C1E7C}"/>
          </ac:spMkLst>
        </pc:spChg>
        <pc:spChg chg="add mod">
          <ac:chgData name="Arinkit Das" userId="e505ba9a5fb4fb9a" providerId="LiveId" clId="{C209C21E-7F52-4058-BA57-A9513535AE38}" dt="2022-07-05T05:58:49.919" v="951" actId="1076"/>
          <ac:spMkLst>
            <pc:docMk/>
            <pc:sldMk cId="665723830" sldId="284"/>
            <ac:spMk id="26" creationId="{929A8968-DB78-3012-897A-CFA2762997D4}"/>
          </ac:spMkLst>
        </pc:spChg>
        <pc:spChg chg="add mod">
          <ac:chgData name="Arinkit Das" userId="e505ba9a5fb4fb9a" providerId="LiveId" clId="{C209C21E-7F52-4058-BA57-A9513535AE38}" dt="2022-07-05T06:00:33.181" v="993" actId="1076"/>
          <ac:spMkLst>
            <pc:docMk/>
            <pc:sldMk cId="665723830" sldId="284"/>
            <ac:spMk id="27" creationId="{9499603E-1C0A-79F0-E538-9051C6E7AA9C}"/>
          </ac:spMkLst>
        </pc:spChg>
        <pc:spChg chg="add del mod">
          <ac:chgData name="Arinkit Das" userId="e505ba9a5fb4fb9a" providerId="LiveId" clId="{C209C21E-7F52-4058-BA57-A9513535AE38}" dt="2022-07-05T06:01:00.499" v="1008"/>
          <ac:spMkLst>
            <pc:docMk/>
            <pc:sldMk cId="665723830" sldId="284"/>
            <ac:spMk id="29" creationId="{1F6A87B4-093A-6F29-4FF3-8C5625CDFC12}"/>
          </ac:spMkLst>
        </pc:spChg>
        <pc:spChg chg="add mod">
          <ac:chgData name="Arinkit Das" userId="e505ba9a5fb4fb9a" providerId="LiveId" clId="{C209C21E-7F52-4058-BA57-A9513535AE38}" dt="2022-07-05T06:06:56.147" v="1159" actId="1076"/>
          <ac:spMkLst>
            <pc:docMk/>
            <pc:sldMk cId="665723830" sldId="284"/>
            <ac:spMk id="31" creationId="{866B2B5F-7E64-23BC-B75B-1F89BA2BB8DD}"/>
          </ac:spMkLst>
        </pc:spChg>
        <pc:picChg chg="add mod">
          <ac:chgData name="Arinkit Das" userId="e505ba9a5fb4fb9a" providerId="LiveId" clId="{C209C21E-7F52-4058-BA57-A9513535AE38}" dt="2022-07-05T07:44:17.310" v="1278" actId="1076"/>
          <ac:picMkLst>
            <pc:docMk/>
            <pc:sldMk cId="665723830" sldId="284"/>
            <ac:picMk id="32" creationId="{EC35318C-D412-34AC-6578-01A404C6E510}"/>
          </ac:picMkLst>
        </pc:picChg>
      </pc:sldChg>
      <pc:sldChg chg="modSp new del mod">
        <pc:chgData name="Arinkit Das" userId="e505ba9a5fb4fb9a" providerId="LiveId" clId="{C209C21E-7F52-4058-BA57-A9513535AE38}" dt="2022-07-05T12:07:22.108" v="1596" actId="2696"/>
        <pc:sldMkLst>
          <pc:docMk/>
          <pc:sldMk cId="3823790317" sldId="285"/>
        </pc:sldMkLst>
        <pc:spChg chg="mod">
          <ac:chgData name="Arinkit Das" userId="e505ba9a5fb4fb9a" providerId="LiveId" clId="{C209C21E-7F52-4058-BA57-A9513535AE38}" dt="2022-07-05T11:53:09.858" v="1491" actId="255"/>
          <ac:spMkLst>
            <pc:docMk/>
            <pc:sldMk cId="3823790317" sldId="285"/>
            <ac:spMk id="2" creationId="{D4FE0A7B-BCC3-BEC1-E678-EB74E43A8387}"/>
          </ac:spMkLst>
        </pc:spChg>
        <pc:spChg chg="mod">
          <ac:chgData name="Arinkit Das" userId="e505ba9a5fb4fb9a" providerId="LiveId" clId="{C209C21E-7F52-4058-BA57-A9513535AE38}" dt="2022-07-05T11:54:20.907" v="1505" actId="14100"/>
          <ac:spMkLst>
            <pc:docMk/>
            <pc:sldMk cId="3823790317" sldId="285"/>
            <ac:spMk id="3" creationId="{1F6AA468-33B9-BF8E-30AB-D56FF82439BB}"/>
          </ac:spMkLst>
        </pc:spChg>
      </pc:sldChg>
      <pc:sldChg chg="new del">
        <pc:chgData name="Arinkit Das" userId="e505ba9a5fb4fb9a" providerId="LiveId" clId="{C209C21E-7F52-4058-BA57-A9513535AE38}" dt="2022-07-05T11:58:44.551" v="1510" actId="2696"/>
        <pc:sldMkLst>
          <pc:docMk/>
          <pc:sldMk cId="1503136949" sldId="286"/>
        </pc:sldMkLst>
      </pc:sldChg>
      <pc:sldChg chg="add del">
        <pc:chgData name="Arinkit Das" userId="e505ba9a5fb4fb9a" providerId="LiveId" clId="{C209C21E-7F52-4058-BA57-A9513535AE38}" dt="2022-07-05T11:58:41.729" v="1509" actId="2696"/>
        <pc:sldMkLst>
          <pc:docMk/>
          <pc:sldMk cId="3888066909" sldId="287"/>
        </pc:sldMkLst>
      </pc:sldChg>
      <pc:sldChg chg="addSp delSp modSp add mod ord modTransition delAnim modAnim">
        <pc:chgData name="Arinkit Das" userId="e505ba9a5fb4fb9a" providerId="LiveId" clId="{C209C21E-7F52-4058-BA57-A9513535AE38}" dt="2022-07-08T06:12:39.881" v="2245"/>
        <pc:sldMkLst>
          <pc:docMk/>
          <pc:sldMk cId="1364413604" sldId="288"/>
        </pc:sldMkLst>
        <pc:spChg chg="mod">
          <ac:chgData name="Arinkit Das" userId="e505ba9a5fb4fb9a" providerId="LiveId" clId="{C209C21E-7F52-4058-BA57-A9513535AE38}" dt="2022-07-05T12:45:53.258" v="1820"/>
          <ac:spMkLst>
            <pc:docMk/>
            <pc:sldMk cId="1364413604" sldId="288"/>
            <ac:spMk id="2" creationId="{DA96517B-8544-C698-6216-6138D097E36D}"/>
          </ac:spMkLst>
        </pc:spChg>
        <pc:spChg chg="del mod">
          <ac:chgData name="Arinkit Das" userId="e505ba9a5fb4fb9a" providerId="LiveId" clId="{C209C21E-7F52-4058-BA57-A9513535AE38}" dt="2022-07-05T11:59:48.431" v="1521" actId="478"/>
          <ac:spMkLst>
            <pc:docMk/>
            <pc:sldMk cId="1364413604" sldId="288"/>
            <ac:spMk id="4" creationId="{A058A080-F938-71B0-03CA-D09A12D1F875}"/>
          </ac:spMkLst>
        </pc:spChg>
        <pc:spChg chg="add del mod">
          <ac:chgData name="Arinkit Das" userId="e505ba9a5fb4fb9a" providerId="LiveId" clId="{C209C21E-7F52-4058-BA57-A9513535AE38}" dt="2022-07-05T11:59:59.750" v="1524" actId="478"/>
          <ac:spMkLst>
            <pc:docMk/>
            <pc:sldMk cId="1364413604" sldId="288"/>
            <ac:spMk id="7" creationId="{AA16F024-C137-2B2C-2A5F-E5962D1C4A37}"/>
          </ac:spMkLst>
        </pc:spChg>
        <pc:spChg chg="add mod">
          <ac:chgData name="Arinkit Das" userId="e505ba9a5fb4fb9a" providerId="LiveId" clId="{C209C21E-7F52-4058-BA57-A9513535AE38}" dt="2022-07-05T13:01:24.887" v="1948" actId="207"/>
          <ac:spMkLst>
            <pc:docMk/>
            <pc:sldMk cId="1364413604" sldId="288"/>
            <ac:spMk id="8" creationId="{744CA4C6-72FE-E2C2-0F62-B9044F50868C}"/>
          </ac:spMkLst>
        </pc:spChg>
        <pc:spChg chg="add mod">
          <ac:chgData name="Arinkit Das" userId="e505ba9a5fb4fb9a" providerId="LiveId" clId="{C209C21E-7F52-4058-BA57-A9513535AE38}" dt="2022-07-05T12:06:55.708" v="1592" actId="1076"/>
          <ac:spMkLst>
            <pc:docMk/>
            <pc:sldMk cId="1364413604" sldId="288"/>
            <ac:spMk id="9" creationId="{E4C6A955-8B5A-C92D-09A2-0521C1D12175}"/>
          </ac:spMkLst>
        </pc:spChg>
        <pc:spChg chg="add del mod">
          <ac:chgData name="Arinkit Das" userId="e505ba9a5fb4fb9a" providerId="LiveId" clId="{C209C21E-7F52-4058-BA57-A9513535AE38}" dt="2022-07-05T12:45:26.088" v="1815"/>
          <ac:spMkLst>
            <pc:docMk/>
            <pc:sldMk cId="1364413604" sldId="288"/>
            <ac:spMk id="10" creationId="{B0766863-56D6-0744-C1E7-A04300126182}"/>
          </ac:spMkLst>
        </pc:spChg>
        <pc:picChg chg="add mod">
          <ac:chgData name="Arinkit Das" userId="e505ba9a5fb4fb9a" providerId="LiveId" clId="{C209C21E-7F52-4058-BA57-A9513535AE38}" dt="2022-07-08T06:11:44.310" v="2242" actId="1076"/>
          <ac:picMkLst>
            <pc:docMk/>
            <pc:sldMk cId="1364413604" sldId="288"/>
            <ac:picMk id="3" creationId="{D3E78A68-4BA1-AA00-D000-7AD7EDD1AC44}"/>
          </ac:picMkLst>
        </pc:picChg>
        <pc:picChg chg="add mod">
          <ac:chgData name="Arinkit Das" userId="e505ba9a5fb4fb9a" providerId="LiveId" clId="{C209C21E-7F52-4058-BA57-A9513535AE38}" dt="2022-07-05T12:45:40.104" v="1818" actId="14100"/>
          <ac:picMkLst>
            <pc:docMk/>
            <pc:sldMk cId="1364413604" sldId="288"/>
            <ac:picMk id="5" creationId="{3DC93145-3052-731B-CE90-907106CB2728}"/>
          </ac:picMkLst>
        </pc:picChg>
        <pc:picChg chg="del">
          <ac:chgData name="Arinkit Das" userId="e505ba9a5fb4fb9a" providerId="LiveId" clId="{C209C21E-7F52-4058-BA57-A9513535AE38}" dt="2022-07-05T11:59:00.502" v="1514" actId="478"/>
          <ac:picMkLst>
            <pc:docMk/>
            <pc:sldMk cId="1364413604" sldId="288"/>
            <ac:picMk id="14" creationId="{49E8F89D-5F7A-FA95-7BF5-85DD3B2D535B}"/>
          </ac:picMkLst>
        </pc:picChg>
        <pc:picChg chg="del">
          <ac:chgData name="Arinkit Das" userId="e505ba9a5fb4fb9a" providerId="LiveId" clId="{C209C21E-7F52-4058-BA57-A9513535AE38}" dt="2022-07-05T12:07:17.819" v="1595" actId="478"/>
          <ac:picMkLst>
            <pc:docMk/>
            <pc:sldMk cId="1364413604" sldId="288"/>
            <ac:picMk id="20" creationId="{5F4E9352-1853-06D8-D60B-C6C8320AA507}"/>
          </ac:picMkLst>
        </pc:picChg>
      </pc:sldChg>
      <pc:sldChg chg="delSp modSp new del mod modTransition">
        <pc:chgData name="Arinkit Das" userId="e505ba9a5fb4fb9a" providerId="LiveId" clId="{C209C21E-7F52-4058-BA57-A9513535AE38}" dt="2022-07-07T17:03:30.055" v="2007" actId="2696"/>
        <pc:sldMkLst>
          <pc:docMk/>
          <pc:sldMk cId="276380217" sldId="289"/>
        </pc:sldMkLst>
        <pc:spChg chg="mod">
          <ac:chgData name="Arinkit Das" userId="e505ba9a5fb4fb9a" providerId="LiveId" clId="{C209C21E-7F52-4058-BA57-A9513535AE38}" dt="2022-07-05T12:42:38.360" v="1699" actId="122"/>
          <ac:spMkLst>
            <pc:docMk/>
            <pc:sldMk cId="276380217" sldId="289"/>
            <ac:spMk id="2" creationId="{FB02001D-0A6D-7E8C-5B10-3F9826D3AB92}"/>
          </ac:spMkLst>
        </pc:spChg>
        <pc:spChg chg="del">
          <ac:chgData name="Arinkit Das" userId="e505ba9a5fb4fb9a" providerId="LiveId" clId="{C209C21E-7F52-4058-BA57-A9513535AE38}" dt="2022-07-05T12:42:30.443" v="1697" actId="478"/>
          <ac:spMkLst>
            <pc:docMk/>
            <pc:sldMk cId="276380217" sldId="289"/>
            <ac:spMk id="3" creationId="{72F091B9-E3FA-2875-0512-F2F30A928759}"/>
          </ac:spMkLst>
        </pc:spChg>
      </pc:sldChg>
      <pc:sldChg chg="addSp delSp modSp new mod modTransition modAnim">
        <pc:chgData name="Arinkit Das" userId="e505ba9a5fb4fb9a" providerId="LiveId" clId="{C209C21E-7F52-4058-BA57-A9513535AE38}" dt="2022-07-08T06:14:21.744" v="2248"/>
        <pc:sldMkLst>
          <pc:docMk/>
          <pc:sldMk cId="2394934566" sldId="290"/>
        </pc:sldMkLst>
        <pc:spChg chg="del">
          <ac:chgData name="Arinkit Das" userId="e505ba9a5fb4fb9a" providerId="LiveId" clId="{C209C21E-7F52-4058-BA57-A9513535AE38}" dt="2022-07-07T17:01:15.161" v="1965" actId="478"/>
          <ac:spMkLst>
            <pc:docMk/>
            <pc:sldMk cId="2394934566" sldId="290"/>
            <ac:spMk id="2" creationId="{1B4EE9F5-1D94-8F5D-98D5-456EF80C4C5B}"/>
          </ac:spMkLst>
        </pc:spChg>
        <pc:spChg chg="mod">
          <ac:chgData name="Arinkit Das" userId="e505ba9a5fb4fb9a" providerId="LiveId" clId="{C209C21E-7F52-4058-BA57-A9513535AE38}" dt="2022-07-07T17:19:58.014" v="2219" actId="207"/>
          <ac:spMkLst>
            <pc:docMk/>
            <pc:sldMk cId="2394934566" sldId="290"/>
            <ac:spMk id="3" creationId="{6B085173-C65F-C4D0-1E1A-DBA46E1600EC}"/>
          </ac:spMkLst>
        </pc:spChg>
        <pc:spChg chg="add del mod">
          <ac:chgData name="Arinkit Das" userId="e505ba9a5fb4fb9a" providerId="LiveId" clId="{C209C21E-7F52-4058-BA57-A9513535AE38}" dt="2022-07-07T17:19:25.786" v="2200" actId="478"/>
          <ac:spMkLst>
            <pc:docMk/>
            <pc:sldMk cId="2394934566" sldId="290"/>
            <ac:spMk id="6" creationId="{A55A9C88-3D14-A9FC-187B-EAF0269CFECE}"/>
          </ac:spMkLst>
        </pc:spChg>
        <pc:spChg chg="add del mod">
          <ac:chgData name="Arinkit Das" userId="e505ba9a5fb4fb9a" providerId="LiveId" clId="{C209C21E-7F52-4058-BA57-A9513535AE38}" dt="2022-07-07T17:07:48.449" v="2093"/>
          <ac:spMkLst>
            <pc:docMk/>
            <pc:sldMk cId="2394934566" sldId="290"/>
            <ac:spMk id="7" creationId="{E92C39F8-CDA6-C7DE-6EB6-22F3A461A543}"/>
          </ac:spMkLst>
        </pc:spChg>
        <pc:spChg chg="add del mod">
          <ac:chgData name="Arinkit Das" userId="e505ba9a5fb4fb9a" providerId="LiveId" clId="{C209C21E-7F52-4058-BA57-A9513535AE38}" dt="2022-07-07T17:10:02.455" v="2144"/>
          <ac:spMkLst>
            <pc:docMk/>
            <pc:sldMk cId="2394934566" sldId="290"/>
            <ac:spMk id="8" creationId="{ADAF6703-A244-9DE6-8FA2-F4B47CC41CF9}"/>
          </ac:spMkLst>
        </pc:spChg>
        <pc:picChg chg="add mod">
          <ac:chgData name="Arinkit Das" userId="e505ba9a5fb4fb9a" providerId="LiveId" clId="{C209C21E-7F52-4058-BA57-A9513535AE38}" dt="2022-07-08T03:42:08.464" v="2238" actId="1076"/>
          <ac:picMkLst>
            <pc:docMk/>
            <pc:sldMk cId="2394934566" sldId="290"/>
            <ac:picMk id="4" creationId="{9240B483-32DA-5ADB-277A-62AE06E680AB}"/>
          </ac:picMkLst>
        </pc:picChg>
        <pc:picChg chg="add mod">
          <ac:chgData name="Arinkit Das" userId="e505ba9a5fb4fb9a" providerId="LiveId" clId="{C209C21E-7F52-4058-BA57-A9513535AE38}" dt="2022-07-08T05:25:03.986" v="2240" actId="1076"/>
          <ac:picMkLst>
            <pc:docMk/>
            <pc:sldMk cId="2394934566" sldId="290"/>
            <ac:picMk id="5" creationId="{4F5B5C24-A6BC-3154-946C-EE79F8EF4503}"/>
          </ac:picMkLst>
        </pc:picChg>
        <pc:picChg chg="add mod">
          <ac:chgData name="Arinkit Das" userId="e505ba9a5fb4fb9a" providerId="LiveId" clId="{C209C21E-7F52-4058-BA57-A9513535AE38}" dt="2022-07-08T06:13:20.263" v="2247" actId="1076"/>
          <ac:picMkLst>
            <pc:docMk/>
            <pc:sldMk cId="2394934566" sldId="290"/>
            <ac:picMk id="6" creationId="{8BFDA917-A1A8-2959-9E68-8C739995EF02}"/>
          </ac:picMkLst>
        </pc:picChg>
      </pc:sldChg>
      <pc:sldChg chg="addSp delSp modSp new del mod">
        <pc:chgData name="Arinkit Das" userId="e505ba9a5fb4fb9a" providerId="LiveId" clId="{C209C21E-7F52-4058-BA57-A9513535AE38}" dt="2022-07-07T17:00:45.753" v="1960" actId="2696"/>
        <pc:sldMkLst>
          <pc:docMk/>
          <pc:sldMk cId="3278985740" sldId="290"/>
        </pc:sldMkLst>
        <pc:spChg chg="del mod">
          <ac:chgData name="Arinkit Das" userId="e505ba9a5fb4fb9a" providerId="LiveId" clId="{C209C21E-7F52-4058-BA57-A9513535AE38}" dt="2022-07-07T17:00:20.817" v="1955" actId="478"/>
          <ac:spMkLst>
            <pc:docMk/>
            <pc:sldMk cId="3278985740" sldId="290"/>
            <ac:spMk id="2" creationId="{4969E6B8-E8D6-EE82-8DCA-AB0C0AE42B70}"/>
          </ac:spMkLst>
        </pc:spChg>
        <pc:picChg chg="add mod">
          <ac:chgData name="Arinkit Das" userId="e505ba9a5fb4fb9a" providerId="LiveId" clId="{C209C21E-7F52-4058-BA57-A9513535AE38}" dt="2022-07-07T17:00:38.288" v="1959" actId="14100"/>
          <ac:picMkLst>
            <pc:docMk/>
            <pc:sldMk cId="3278985740" sldId="290"/>
            <ac:picMk id="5" creationId="{1929192A-150F-7771-59A5-5666CE6362E9}"/>
          </ac:picMkLst>
        </pc:picChg>
      </pc:sldChg>
      <pc:sldChg chg="delSp modSp new mod modTransition">
        <pc:chgData name="Arinkit Das" userId="e505ba9a5fb4fb9a" providerId="LiveId" clId="{C209C21E-7F52-4058-BA57-A9513535AE38}" dt="2022-07-08T06:38:31.239" v="2255"/>
        <pc:sldMkLst>
          <pc:docMk/>
          <pc:sldMk cId="3680222152" sldId="291"/>
        </pc:sldMkLst>
        <pc:spChg chg="mod">
          <ac:chgData name="Arinkit Das" userId="e505ba9a5fb4fb9a" providerId="LiveId" clId="{C209C21E-7F52-4058-BA57-A9513535AE38}" dt="2022-07-07T17:11:34.925" v="2162" actId="122"/>
          <ac:spMkLst>
            <pc:docMk/>
            <pc:sldMk cId="3680222152" sldId="291"/>
            <ac:spMk id="2" creationId="{B5B17AE4-7B47-C843-F649-16141DC466AB}"/>
          </ac:spMkLst>
        </pc:spChg>
        <pc:spChg chg="del mod">
          <ac:chgData name="Arinkit Das" userId="e505ba9a5fb4fb9a" providerId="LiveId" clId="{C209C21E-7F52-4058-BA57-A9513535AE38}" dt="2022-07-07T17:11:39.970" v="2164" actId="478"/>
          <ac:spMkLst>
            <pc:docMk/>
            <pc:sldMk cId="3680222152" sldId="291"/>
            <ac:spMk id="3" creationId="{B2DD48A1-6404-A82D-7F10-AD26382C21C1}"/>
          </ac:spMkLst>
        </pc:spChg>
      </pc:sldChg>
      <pc:sldChg chg="addSp modSp new mod modTransition modAnim">
        <pc:chgData name="Arinkit Das" userId="e505ba9a5fb4fb9a" providerId="LiveId" clId="{C209C21E-7F52-4058-BA57-A9513535AE38}" dt="2022-07-08T06:15:17.805" v="2251"/>
        <pc:sldMkLst>
          <pc:docMk/>
          <pc:sldMk cId="4036023051" sldId="292"/>
        </pc:sldMkLst>
        <pc:spChg chg="mod">
          <ac:chgData name="Arinkit Das" userId="e505ba9a5fb4fb9a" providerId="LiveId" clId="{C209C21E-7F52-4058-BA57-A9513535AE38}" dt="2022-07-07T17:15:44.098" v="2191" actId="255"/>
          <ac:spMkLst>
            <pc:docMk/>
            <pc:sldMk cId="4036023051" sldId="292"/>
            <ac:spMk id="2" creationId="{42CF54A6-076B-D8E3-87A9-9601354EF008}"/>
          </ac:spMkLst>
        </pc:spChg>
        <pc:spChg chg="mod">
          <ac:chgData name="Arinkit Das" userId="e505ba9a5fb4fb9a" providerId="LiveId" clId="{C209C21E-7F52-4058-BA57-A9513535AE38}" dt="2022-07-07T17:13:18.288" v="2182" actId="14100"/>
          <ac:spMkLst>
            <pc:docMk/>
            <pc:sldMk cId="4036023051" sldId="292"/>
            <ac:spMk id="3" creationId="{EEE0226F-4A0E-E441-A2F9-18DE7C09443C}"/>
          </ac:spMkLst>
        </pc:spChg>
        <pc:picChg chg="add mod">
          <ac:chgData name="Arinkit Das" userId="e505ba9a5fb4fb9a" providerId="LiveId" clId="{C209C21E-7F52-4058-BA57-A9513535AE38}" dt="2022-07-08T06:15:01.084" v="2250" actId="1076"/>
          <ac:picMkLst>
            <pc:docMk/>
            <pc:sldMk cId="4036023051" sldId="292"/>
            <ac:picMk id="4" creationId="{A1D5AD32-D785-3C18-799C-A8A9C41CC0B2}"/>
          </ac:picMkLst>
        </pc:picChg>
        <pc:picChg chg="add mod">
          <ac:chgData name="Arinkit Das" userId="e505ba9a5fb4fb9a" providerId="LiveId" clId="{C209C21E-7F52-4058-BA57-A9513535AE38}" dt="2022-07-07T17:16:15.009" v="2195" actId="14100"/>
          <ac:picMkLst>
            <pc:docMk/>
            <pc:sldMk cId="4036023051" sldId="292"/>
            <ac:picMk id="1026" creationId="{48E7CE6E-3C2B-5B9A-3A67-51B8D4B0E2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0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576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0687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5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AE507A8-A5CF-4D38-AB86-7EDDA87A85D4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3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69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2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2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7/8/2022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1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3ED0CC-082F-4160-86E5-0D6041F12778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hyperlink" Target="mailto:prasantvkarn@gmail.com" TargetMode="Externa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hyperlink" Target="mailto:kdarch14@gmail.com" TargetMode="External"/><Relationship Id="rId5" Type="http://schemas.openxmlformats.org/officeDocument/2006/relationships/hyperlink" Target="mailto:anki.das23@gmail.com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aac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aac"/><Relationship Id="rId1" Type="http://schemas.microsoft.com/office/2007/relationships/media" Target="../media/media4.aac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6.aac"/><Relationship Id="rId1" Type="http://schemas.microsoft.com/office/2007/relationships/media" Target="../media/media6.aac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localhost:63342/mnist_handwritten_digits_recognition/templates/index.html?_ijt=2emphu71rb9buecggjbam8jrt5&amp;_ij_reload=RELOAD_ON_SAV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5" Type="http://schemas.openxmlformats.org/officeDocument/2006/relationships/image" Target="../media/image7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055" y="1673524"/>
            <a:ext cx="9195669" cy="2420504"/>
          </a:xfrm>
        </p:spPr>
        <p:txBody>
          <a:bodyPr>
            <a:noAutofit/>
          </a:bodyPr>
          <a:lstStyle/>
          <a:p>
            <a:pPr algn="ctr"/>
            <a:b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</a:b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MNIST  HANDWRITTEN DIGITS</a:t>
            </a: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</a:b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RECOGNITION</a:t>
            </a:r>
            <a:b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</a:br>
            <a:endParaRPr lang="en-US" sz="54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4025" y="4485373"/>
            <a:ext cx="5669279" cy="209830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ln w="0"/>
                <a:solidFill>
                  <a:schemeClr val="tx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TEAM ID- PTID-CDS-MAY22-1315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ANKITA DAS 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(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anki.das23@gmail.com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KAVITA DESAI 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(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kdarch14@gmail.com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PRASANT VIJAY KARN 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(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prasantvkarn@gmail.com</a:t>
            </a:r>
            <a:r>
              <a:rPr lang="en-US" sz="1600" dirty="0">
                <a:ln w="0"/>
                <a:solidFill>
                  <a:schemeClr val="bg2">
                    <a:lumMod val="50000"/>
                  </a:schemeClr>
                </a:solidFill>
                <a:effectLst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792BA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792BA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792BA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9949A-22DB-E971-B8B7-87328E40F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5" y="762415"/>
            <a:ext cx="10273699" cy="519764"/>
          </a:xfrm>
          <a:prstGeom prst="rect">
            <a:avLst/>
          </a:prstGeom>
        </p:spPr>
      </p:pic>
      <p:pic>
        <p:nvPicPr>
          <p:cNvPr id="15" name="page">
            <a:hlinkClick r:id="" action="ppaction://media"/>
            <a:extLst>
              <a:ext uri="{FF2B5EF4-FFF2-40B4-BE49-F238E27FC236}">
                <a16:creationId xmlns:a16="http://schemas.microsoft.com/office/drawing/2014/main" id="{3D3C6552-B218-3638-24B4-84560F061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9023" y="63804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0550">
        <p:split orient="vert"/>
      </p:transition>
    </mc:Choice>
    <mc:Fallback xmlns="">
      <p:transition spd="slow" advTm="12055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1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handwritten digit recognition?</a:t>
            </a:r>
            <a:endParaRPr lang="en-US" sz="6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20C693-1BB1-CB7F-D86C-4484153BD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71975" y="2444817"/>
            <a:ext cx="4274821" cy="29222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1E3B5-9EA9-2B83-210B-7967E39FDEB1}"/>
              </a:ext>
            </a:extLst>
          </p:cNvPr>
          <p:cNvSpPr txBox="1"/>
          <p:nvPr/>
        </p:nvSpPr>
        <p:spPr>
          <a:xfrm>
            <a:off x="6853188" y="2351661"/>
            <a:ext cx="42062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IN" sz="2800" dirty="0">
                <a:ln w="0"/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Handwritten Digit Recognition is the process to provide the ability to machines to recognize </a:t>
            </a:r>
          </a:p>
          <a:p>
            <a:pPr lvl="1" algn="just"/>
            <a:r>
              <a:rPr lang="en-IN" sz="2800" dirty="0">
                <a:ln w="0"/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</a:t>
            </a:r>
          </a:p>
          <a:p>
            <a:pPr lvl="1" algn="just"/>
            <a:r>
              <a:rPr lang="en-IN" sz="2800" dirty="0">
                <a:ln w="0"/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Handwriting.</a:t>
            </a:r>
          </a:p>
        </p:txBody>
      </p:sp>
      <p:pic>
        <p:nvPicPr>
          <p:cNvPr id="9" name="hwd intro">
            <a:hlinkClick r:id="" action="ppaction://media"/>
            <a:extLst>
              <a:ext uri="{FF2B5EF4-FFF2-40B4-BE49-F238E27FC236}">
                <a16:creationId xmlns:a16="http://schemas.microsoft.com/office/drawing/2014/main" id="{22D471D4-5D51-B051-4012-FFF7DAEB80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16" end="901.29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0522" y="61326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2900">
        <p15:prstTrans prst="drape"/>
      </p:transition>
    </mc:Choice>
    <mc:Fallback xmlns="">
      <p:transition spd="slow" advTm="92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517B-8544-C698-6216-6138D097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5011"/>
            <a:ext cx="5707899" cy="1722923"/>
          </a:xfrm>
        </p:spPr>
        <p:txBody>
          <a:bodyPr>
            <a:noAutofit/>
          </a:bodyPr>
          <a:lstStyle/>
          <a:p>
            <a:pPr algn="ctr"/>
            <a: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IN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</a:t>
            </a:r>
            <a:r>
              <a:rPr lang="en-IN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dataset?</a:t>
            </a:r>
            <a:endParaRPr lang="en-IN" sz="6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8A080-F938-71B0-03CA-D09A12D1F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549" y="2252312"/>
            <a:ext cx="6336145" cy="4533499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 MNIST database (</a:t>
            </a:r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Modified National Institute of Standards and Technology database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is a large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of handwritten digits that is commonly used for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various image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processing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systems. The database is also widely used for training and testing in the field of machine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learning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 It was created by "re-mixing" the samples from NIST's original datasets.</a:t>
            </a:r>
            <a:r>
              <a:rPr lang="en-US" i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creators felt that since NIST's training dataset was taken from American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Census Bureau,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employees, while the testing dataset was taken from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American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high school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students, it was not well-suited for machine learning experiments. Furthermore, the black and white images from NIST were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normalized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to fit into a 28x28 pixel bounding box and 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anti-aliased</a:t>
            </a:r>
            <a:r>
              <a:rPr lang="en-US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which introduced grayscale levels.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MNIST contains a total of 70,000 handwritten</a:t>
            </a:r>
          </a:p>
          <a:p>
            <a:pPr algn="just"/>
            <a:r>
              <a:rPr lang="en-US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digit images (60,000 - training set and 10,000 - test set) in</a:t>
            </a:r>
          </a:p>
          <a:p>
            <a:pPr algn="just"/>
            <a:r>
              <a:rPr lang="en-US" i="0" u="none" strike="noStrike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28x28 pixel bounding box and anti-aliased.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LOADING THE DATASET:</a:t>
            </a:r>
          </a:p>
          <a:p>
            <a:pPr algn="just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	from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tensorflow.keras.datasets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import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     	(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X_train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y_train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), (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X_test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y_test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=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mnist.load_data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E8F89D-5F7A-FA95-7BF5-85DD3B2D5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693" y="587141"/>
            <a:ext cx="4860758" cy="5332395"/>
          </a:xfrm>
          <a:prstGeom prst="rect">
            <a:avLst/>
          </a:prstGeom>
        </p:spPr>
      </p:pic>
      <p:pic>
        <p:nvPicPr>
          <p:cNvPr id="20" name="mnist">
            <a:hlinkClick r:id="" action="ppaction://media"/>
            <a:extLst>
              <a:ext uri="{FF2B5EF4-FFF2-40B4-BE49-F238E27FC236}">
                <a16:creationId xmlns:a16="http://schemas.microsoft.com/office/drawing/2014/main" id="{5F4E9352-1853-06D8-D60B-C6C8320AA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507" y="616150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00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6300">
        <p15:prstTrans prst="pageCurlDouble"/>
      </p:transition>
    </mc:Choice>
    <mc:Fallback xmlns="">
      <p:transition spd="slow" advTm="136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23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3CD3-C897-7064-953E-D4AA89AF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051" y="336884"/>
            <a:ext cx="3813949" cy="2086276"/>
          </a:xfrm>
        </p:spPr>
        <p:txBody>
          <a:bodyPr>
            <a:noAutofit/>
          </a:bodyPr>
          <a:lstStyle/>
          <a:p>
            <a:r>
              <a:rPr lang="en-IN" sz="4000" dirty="0"/>
              <a:t>DATA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50D3-A449-F64A-D9D0-E6AFD430E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3099334"/>
            <a:ext cx="3200400" cy="1737361"/>
          </a:xfrm>
        </p:spPr>
        <p:txBody>
          <a:bodyPr/>
          <a:lstStyle/>
          <a:p>
            <a:r>
              <a:rPr lang="en-IN" dirty="0"/>
              <a:t>STEPS IN DATA PROCESSING ARE: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CONVERSION TO GRAY SCALE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RESIZING/RESHAPE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ONE HOT ENCODING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07A7B-054C-9D99-82A6-498ECB9DB99A}"/>
              </a:ext>
            </a:extLst>
          </p:cNvPr>
          <p:cNvSpPr/>
          <p:nvPr/>
        </p:nvSpPr>
        <p:spPr>
          <a:xfrm>
            <a:off x="1205565" y="1554480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7A581-F6D5-7F1C-4CEB-6782B0B38F64}"/>
              </a:ext>
            </a:extLst>
          </p:cNvPr>
          <p:cNvSpPr/>
          <p:nvPr/>
        </p:nvSpPr>
        <p:spPr>
          <a:xfrm>
            <a:off x="3292344" y="1554480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4A407-20B5-09E7-1D7F-071FD0717E99}"/>
              </a:ext>
            </a:extLst>
          </p:cNvPr>
          <p:cNvSpPr/>
          <p:nvPr/>
        </p:nvSpPr>
        <p:spPr>
          <a:xfrm>
            <a:off x="5342624" y="1554480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E529EE-42D3-E19F-2E49-72C596FCA036}"/>
              </a:ext>
            </a:extLst>
          </p:cNvPr>
          <p:cNvSpPr/>
          <p:nvPr/>
        </p:nvSpPr>
        <p:spPr>
          <a:xfrm>
            <a:off x="808021" y="1929865"/>
            <a:ext cx="375385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F934B6A-07F0-22D7-1F46-BB2C148F6975}"/>
              </a:ext>
            </a:extLst>
          </p:cNvPr>
          <p:cNvSpPr/>
          <p:nvPr/>
        </p:nvSpPr>
        <p:spPr>
          <a:xfrm>
            <a:off x="2540570" y="1929865"/>
            <a:ext cx="741646" cy="322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2F9EBC3-58D4-247F-F99C-6D0537057462}"/>
              </a:ext>
            </a:extLst>
          </p:cNvPr>
          <p:cNvSpPr/>
          <p:nvPr/>
        </p:nvSpPr>
        <p:spPr>
          <a:xfrm>
            <a:off x="4640782" y="1934678"/>
            <a:ext cx="702644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53316E3-6906-E276-E8F6-562243BE2D9B}"/>
              </a:ext>
            </a:extLst>
          </p:cNvPr>
          <p:cNvSpPr/>
          <p:nvPr/>
        </p:nvSpPr>
        <p:spPr>
          <a:xfrm>
            <a:off x="6686150" y="1925052"/>
            <a:ext cx="796891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515E7-EA38-59D8-67CA-6C03B792B47F}"/>
              </a:ext>
            </a:extLst>
          </p:cNvPr>
          <p:cNvSpPr txBox="1"/>
          <p:nvPr/>
        </p:nvSpPr>
        <p:spPr>
          <a:xfrm>
            <a:off x="96253" y="1858878"/>
            <a:ext cx="711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B1B93-4479-DA44-7262-6544551A81AF}"/>
              </a:ext>
            </a:extLst>
          </p:cNvPr>
          <p:cNvSpPr txBox="1"/>
          <p:nvPr/>
        </p:nvSpPr>
        <p:spPr>
          <a:xfrm>
            <a:off x="7483041" y="1858878"/>
            <a:ext cx="72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DIGIT CLASS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CDCF0A2-74E4-6387-02FB-0DBAF4173CEA}"/>
              </a:ext>
            </a:extLst>
          </p:cNvPr>
          <p:cNvSpPr/>
          <p:nvPr/>
        </p:nvSpPr>
        <p:spPr>
          <a:xfrm>
            <a:off x="1414915" y="2608446"/>
            <a:ext cx="365760" cy="981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9FD02-9507-4DBD-FB9A-3801D7460D81}"/>
              </a:ext>
            </a:extLst>
          </p:cNvPr>
          <p:cNvSpPr/>
          <p:nvPr/>
        </p:nvSpPr>
        <p:spPr>
          <a:xfrm>
            <a:off x="2068854" y="3558192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CONVERSION TO GRAY SCALE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68114C-36F5-A10A-BC73-D56553376DF9}"/>
              </a:ext>
            </a:extLst>
          </p:cNvPr>
          <p:cNvSpPr/>
          <p:nvPr/>
        </p:nvSpPr>
        <p:spPr>
          <a:xfrm>
            <a:off x="3786302" y="3582430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RESIZING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7FEA30-AB6D-CD4D-9AC1-ABB3786C3D5A}"/>
              </a:ext>
            </a:extLst>
          </p:cNvPr>
          <p:cNvSpPr/>
          <p:nvPr/>
        </p:nvSpPr>
        <p:spPr>
          <a:xfrm>
            <a:off x="5521633" y="3545585"/>
            <a:ext cx="1343526" cy="981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FC5B07F-F777-D9E9-DD22-D267CC517ECC}"/>
              </a:ext>
            </a:extLst>
          </p:cNvPr>
          <p:cNvSpPr/>
          <p:nvPr/>
        </p:nvSpPr>
        <p:spPr>
          <a:xfrm>
            <a:off x="1682500" y="3877611"/>
            <a:ext cx="375385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9689A6F-F6BF-F4B2-21EE-80563122A142}"/>
              </a:ext>
            </a:extLst>
          </p:cNvPr>
          <p:cNvSpPr/>
          <p:nvPr/>
        </p:nvSpPr>
        <p:spPr>
          <a:xfrm>
            <a:off x="3404674" y="3877611"/>
            <a:ext cx="375385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E08E3C4-B93C-34A0-695A-8CA133534FDB}"/>
              </a:ext>
            </a:extLst>
          </p:cNvPr>
          <p:cNvSpPr/>
          <p:nvPr/>
        </p:nvSpPr>
        <p:spPr>
          <a:xfrm>
            <a:off x="5135161" y="3861606"/>
            <a:ext cx="375385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297AF95-2ADB-1195-1D96-48E226388065}"/>
              </a:ext>
            </a:extLst>
          </p:cNvPr>
          <p:cNvSpPr/>
          <p:nvPr/>
        </p:nvSpPr>
        <p:spPr>
          <a:xfrm>
            <a:off x="6863696" y="3853812"/>
            <a:ext cx="375385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80B1EA-06C3-AFF8-144E-1434C09C1E7C}"/>
              </a:ext>
            </a:extLst>
          </p:cNvPr>
          <p:cNvSpPr txBox="1"/>
          <p:nvPr/>
        </p:nvSpPr>
        <p:spPr>
          <a:xfrm>
            <a:off x="868221" y="3876347"/>
            <a:ext cx="86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9A8968-DB78-3012-897A-CFA2762997D4}"/>
              </a:ext>
            </a:extLst>
          </p:cNvPr>
          <p:cNvSpPr txBox="1"/>
          <p:nvPr/>
        </p:nvSpPr>
        <p:spPr>
          <a:xfrm>
            <a:off x="7195027" y="3876347"/>
            <a:ext cx="1183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PREPROCESSED </a:t>
            </a:r>
          </a:p>
          <a:p>
            <a:pPr algn="ctr"/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99603E-1C0A-79F0-E538-9051C6E7AA9C}"/>
              </a:ext>
            </a:extLst>
          </p:cNvPr>
          <p:cNvSpPr txBox="1"/>
          <p:nvPr/>
        </p:nvSpPr>
        <p:spPr>
          <a:xfrm>
            <a:off x="3019656" y="2617177"/>
            <a:ext cx="2961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Calibri" panose="020F0502020204030204" pitchFamily="34" charset="0"/>
                <a:cs typeface="Calibri" panose="020F0502020204030204" pitchFamily="34" charset="0"/>
              </a:rPr>
              <a:t>MULTI DIGIT IDENTIFICATION DIAGRAM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6B2B5F-7E64-23BC-B75B-1F89BA2BB8DD}"/>
              </a:ext>
            </a:extLst>
          </p:cNvPr>
          <p:cNvSpPr txBox="1"/>
          <p:nvPr/>
        </p:nvSpPr>
        <p:spPr>
          <a:xfrm>
            <a:off x="1587068" y="4854828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PREPROCESSING STEPS</a:t>
            </a:r>
          </a:p>
        </p:txBody>
      </p:sp>
      <p:pic>
        <p:nvPicPr>
          <p:cNvPr id="32" name="preprocessing">
            <a:hlinkClick r:id="" action="ppaction://media"/>
            <a:extLst>
              <a:ext uri="{FF2B5EF4-FFF2-40B4-BE49-F238E27FC236}">
                <a16:creationId xmlns:a16="http://schemas.microsoft.com/office/drawing/2014/main" id="{EC35318C-D412-34AC-6578-01A404C6E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937" y="624813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2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31400">
        <p15:prstTrans prst="peelOff"/>
      </p:transition>
    </mc:Choice>
    <mc:Fallback xmlns="">
      <p:transition spd="slow" advTm="231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19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517B-8544-C698-6216-6138D097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5" y="317635"/>
            <a:ext cx="7825340" cy="2363004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building using convolutional neural network</a:t>
            </a:r>
            <a:br>
              <a:rPr lang="en-IN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</a:br>
            <a:endParaRPr lang="en-IN" sz="1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93145-3052-731B-CE90-907106CB2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387065"/>
            <a:ext cx="8200724" cy="287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4CA4C6-72FE-E2C2-0F62-B9044F50868C}"/>
              </a:ext>
            </a:extLst>
          </p:cNvPr>
          <p:cNvSpPr txBox="1"/>
          <p:nvPr/>
        </p:nvSpPr>
        <p:spPr>
          <a:xfrm>
            <a:off x="8518357" y="192505"/>
            <a:ext cx="3185962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MODEL 1 (3 Hidden Layers and with 2 Dropouts)- </a:t>
            </a:r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Model 1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98.97%.</a:t>
            </a:r>
          </a:p>
          <a:p>
            <a:pPr algn="just"/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MODEL 2 (6 Hidden Layers and with 2 Dropouts)-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model 2 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98.42%.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3 (3 Hidden Layers and without 2 Dropouts)-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model 3 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98.65%.</a:t>
            </a:r>
          </a:p>
          <a:p>
            <a:pPr algn="just"/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4 (6 Hidden Layers and without 2 Dropouts)-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model 4 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98.35%.</a:t>
            </a:r>
          </a:p>
          <a:p>
            <a:pPr algn="just"/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5 (3 Hidden Layers and with 1 Dropouts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)- In model 5 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98.96%.</a:t>
            </a:r>
          </a:p>
          <a:p>
            <a:pPr algn="just"/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6 (6 Hidden Layers and with 1 Dropouts)-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model 6 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98.69%.</a:t>
            </a:r>
          </a:p>
          <a:p>
            <a:pPr algn="just"/>
            <a:endParaRPr lang="en-US" sz="1400" b="1" i="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Data Augmentation Model </a:t>
            </a:r>
            <a:r>
              <a:rPr lang="en-US" sz="1400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got an accuracy of </a:t>
            </a:r>
            <a:r>
              <a:rPr lang="en-US" sz="1400" b="1" i="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99.44%.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6A955-8B5A-C92D-09A2-0521C1D12175}"/>
              </a:ext>
            </a:extLst>
          </p:cNvPr>
          <p:cNvSpPr txBox="1"/>
          <p:nvPr/>
        </p:nvSpPr>
        <p:spPr>
          <a:xfrm>
            <a:off x="789270" y="5480955"/>
            <a:ext cx="77290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a CNN algorithm?</a:t>
            </a:r>
          </a:p>
          <a:p>
            <a:pPr algn="l"/>
            <a:endParaRPr lang="en-US" sz="1400" b="1" i="0" dirty="0">
              <a:solidFill>
                <a:schemeClr val="accent4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convolutional neural network (CNN) is </a:t>
            </a:r>
            <a:r>
              <a:rPr lang="en-US" sz="1400" b="1" i="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type of artificial neural network used in image recognition and processing that is specifically designed to process pixel data</a:t>
            </a:r>
            <a:r>
              <a:rPr lang="en-US" sz="1400" b="0" i="0" dirty="0">
                <a:solidFill>
                  <a:schemeClr val="accent4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3" name="implementation">
            <a:hlinkClick r:id="" action="ppaction://media"/>
            <a:extLst>
              <a:ext uri="{FF2B5EF4-FFF2-40B4-BE49-F238E27FC236}">
                <a16:creationId xmlns:a16="http://schemas.microsoft.com/office/drawing/2014/main" id="{D3E78A68-4BA1-AA00-D000-7AD7EDD1A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092" y="62577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136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57000">
        <p15:prstTrans prst="wind"/>
      </p:transition>
    </mc:Choice>
    <mc:Fallback>
      <p:transition spd="slow" advTm="45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85173-C65F-C4D0-1E1A-DBA46E160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65774" y="4908883"/>
            <a:ext cx="9052560" cy="1848052"/>
          </a:xfrm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 Interface: </a:t>
            </a: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http://localhost:63342/mnist_handwritten_digits_recognition/templates/index.html?_ijt=2emphu71rb9buecggjbam8jrt5&amp;_ij_reload=RELOAD_ON_SAVE</a:t>
            </a:r>
            <a:endParaRPr lang="en-IN" sz="1800" b="1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API: PyCharm</a:t>
            </a:r>
          </a:p>
          <a:p>
            <a:endParaRPr lang="en-IN" sz="12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B5C24-A6BC-3154-946C-EE79F8EF4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04" y="1109827"/>
            <a:ext cx="4711769" cy="2608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0B483-32DA-5ADB-277A-62AE06E68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939" y="1109828"/>
            <a:ext cx="4734331" cy="2608511"/>
          </a:xfrm>
          <a:prstGeom prst="rect">
            <a:avLst/>
          </a:prstGeom>
        </p:spPr>
      </p:pic>
      <p:pic>
        <p:nvPicPr>
          <p:cNvPr id="6" name="deployment">
            <a:hlinkClick r:id="" action="ppaction://media"/>
            <a:extLst>
              <a:ext uri="{FF2B5EF4-FFF2-40B4-BE49-F238E27FC236}">
                <a16:creationId xmlns:a16="http://schemas.microsoft.com/office/drawing/2014/main" id="{8BFDA917-A1A8-2959-9E68-8C739995E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2396" y="637219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34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16000">
        <p15:prstTrans prst="peelOff"/>
      </p:transition>
    </mc:Choice>
    <mc:Fallback>
      <p:transition spd="slow" advTm="1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54A6-076B-D8E3-87A9-9601354EF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7200" dirty="0" err="1"/>
              <a:t>aPPLICATIONS</a:t>
            </a:r>
            <a:endParaRPr lang="en-IN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0226F-4A0E-E441-A2F9-18DE7C094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2156059"/>
          </a:xfrm>
        </p:spPr>
        <p:txBody>
          <a:bodyPr>
            <a:noAutofit/>
          </a:bodyPr>
          <a:lstStyle/>
          <a:p>
            <a:r>
              <a:rPr lang="en-US" sz="20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(a) National ID number recognition system </a:t>
            </a:r>
          </a:p>
          <a:p>
            <a:r>
              <a:rPr lang="en-US" sz="20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(b) Postal office automation with code number recognition on Envelope </a:t>
            </a:r>
          </a:p>
          <a:p>
            <a:r>
              <a:rPr lang="en-IN" sz="20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(c) Automatic license plate recognition </a:t>
            </a:r>
          </a:p>
          <a:p>
            <a:r>
              <a:rPr lang="en-IN" sz="20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(d) Bank automation. </a:t>
            </a:r>
          </a:p>
          <a:p>
            <a:r>
              <a:rPr lang="en-IN" sz="20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(e) Data entry </a:t>
            </a:r>
            <a:endParaRPr lang="en-IN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26" name="Picture 2" descr="Tupac Shakur Handwritten Letter and Signed Candid Photo">
            <a:extLst>
              <a:ext uri="{FF2B5EF4-FFF2-40B4-BE49-F238E27FC236}">
                <a16:creationId xmlns:a16="http://schemas.microsoft.com/office/drawing/2014/main" id="{48E7CE6E-3C2B-5B9A-3A67-51B8D4B0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751" y="1674796"/>
            <a:ext cx="5430769" cy="23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pplication">
            <a:hlinkClick r:id="" action="ppaction://media"/>
            <a:extLst>
              <a:ext uri="{FF2B5EF4-FFF2-40B4-BE49-F238E27FC236}">
                <a16:creationId xmlns:a16="http://schemas.microsoft.com/office/drawing/2014/main" id="{A1D5AD32-D785-3C18-799C-A8A9C41CC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019" y="62577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3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10000">
        <p15:prstTrans prst="prestige"/>
      </p:transition>
    </mc:Choice>
    <mc:Fallback>
      <p:transition spd="slow" advTm="1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7AE4-7B47-C843-F649-16141DC46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 err="1"/>
              <a:t>ThANK</a:t>
            </a:r>
            <a:r>
              <a:rPr lang="en-IN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680222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5000">
        <p15:prstTrans prst="pageCurlDouble"/>
      </p:transition>
    </mc:Choice>
    <mc:Fallback>
      <p:transition spd="slow" advTm="15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infopath/2007/PartnerControls"/>
    <ds:schemaRef ds:uri="16c05727-aa75-4e4a-9b5f-8a80a1165891"/>
    <ds:schemaRef ds:uri="71af3243-3dd4-4a8d-8c0d-dd76da1f02a5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836</TotalTime>
  <Words>569</Words>
  <Application>Microsoft Office PowerPoint</Application>
  <PresentationFormat>Widescreen</PresentationFormat>
  <Paragraphs>63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Black</vt:lpstr>
      <vt:lpstr>Calibri</vt:lpstr>
      <vt:lpstr>Rockwell</vt:lpstr>
      <vt:lpstr>Rockwell Condensed</vt:lpstr>
      <vt:lpstr>Wingdings</vt:lpstr>
      <vt:lpstr>Wood Type</vt:lpstr>
      <vt:lpstr> MNIST  HANDWRITTEN DIGITS RECOGNITION </vt:lpstr>
      <vt:lpstr>what is handwritten digit recognition?</vt:lpstr>
      <vt:lpstr>what is mnist dataset?</vt:lpstr>
      <vt:lpstr>DATA PREPROCESSING</vt:lpstr>
      <vt:lpstr>model building using convolutional neural network </vt:lpstr>
      <vt:lpstr>PowerPoint Presentation</vt:lpstr>
      <vt:lpstr>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MNIST HANDWRITTEN          DIGITS</dc:title>
  <dc:creator>Arinkit Das</dc:creator>
  <cp:lastModifiedBy>Arinkit Das</cp:lastModifiedBy>
  <cp:revision>28</cp:revision>
  <dcterms:created xsi:type="dcterms:W3CDTF">2022-07-05T02:46:16Z</dcterms:created>
  <dcterms:modified xsi:type="dcterms:W3CDTF">2022-07-08T07:03:04Z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